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9/18/2019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406688628"/>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Conga Line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4E0F67A8-037B-4EB2-9FB9-9A521237C60E}"/>
              </a:ext>
            </a:extLst>
          </p:cNvPr>
          <p:cNvPicPr>
            <a:picLocks noChangeAspect="1"/>
          </p:cNvPicPr>
          <p:nvPr/>
        </p:nvPicPr>
        <p:blipFill>
          <a:blip r:embed="rId5"/>
          <a:stretch>
            <a:fillRect/>
          </a:stretch>
        </p:blipFill>
        <p:spPr>
          <a:xfrm>
            <a:off x="180474" y="3448137"/>
            <a:ext cx="7025777" cy="348609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Stage Name</a:t>
            </a:r>
          </a:p>
          <a:p>
            <a:pPr algn="ctr"/>
            <a:r>
              <a:rPr lang="en-US" b="1" dirty="0"/>
              <a:t>Written Stage Briefing</a:t>
            </a:r>
          </a:p>
          <a:p>
            <a:r>
              <a:rPr lang="en-US" dirty="0"/>
              <a:t>Conga Line is a 20 round, 100 point, Comstock Medium Course. There are eight USPSA targets, three Colt Poppers, and one mini popper. The best two hits on paper will score, and steel must fall to score. The start signal is audible.</a:t>
            </a:r>
          </a:p>
          <a:p>
            <a:endParaRPr lang="en-US" dirty="0"/>
          </a:p>
          <a:p>
            <a:r>
              <a:rPr lang="en-US" dirty="0"/>
              <a:t>Handgun start position is standing with both feet touching X’s outside the shooting area, wrists below belt. Handgun is loaded and holstered.</a:t>
            </a:r>
          </a:p>
          <a:p>
            <a:endParaRPr lang="en-US" dirty="0"/>
          </a:p>
          <a:p>
            <a:r>
              <a:rPr lang="en-US" dirty="0"/>
              <a:t>PCC start position is standing with both feet touching X’s outside the shooting area. Carbine is loaded, held with both hands, safety on, shouldered, pointed at orange cone.</a:t>
            </a:r>
          </a:p>
          <a:p>
            <a:endParaRPr lang="en-US" dirty="0"/>
          </a:p>
          <a:p>
            <a:r>
              <a:rPr lang="en-US" dirty="0"/>
              <a:t>Upon start signal engage targets as they become available from within </a:t>
            </a:r>
            <a:r>
              <a:rPr lang="en-US"/>
              <a:t>the 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1463</TotalTime>
  <Words>202</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208</cp:revision>
  <cp:lastPrinted>2016-01-15T21:54:08Z</cp:lastPrinted>
  <dcterms:created xsi:type="dcterms:W3CDTF">2002-08-21T12:11:08Z</dcterms:created>
  <dcterms:modified xsi:type="dcterms:W3CDTF">2019-09-18T20:18:52Z</dcterms:modified>
  <cp:category>Shooting</cp:category>
</cp:coreProperties>
</file>

<file path=docProps/thumbnail.jpeg>
</file>